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0.48863636363636359</c:v>
                </c:pt>
                <c:pt idx="1">
                  <c:v>0.50681818181818183</c:v>
                </c:pt>
                <c:pt idx="2">
                  <c:v>0</c:v>
                </c:pt>
                <c:pt idx="3">
                  <c:v>4.5454545454545444E-3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Sheet1!$E$2:$E$5</c:f>
              <c:numCache>
                <c:formatCode>0.0;;</c:formatCode>
                <c:ptCount val="4"/>
                <c:pt idx="0">
                  <c:v>0</c:v>
                </c:pt>
                <c:pt idx="1">
                  <c:v>0</c:v>
                </c:pt>
                <c:pt idx="2">
                  <c:v>5.0519478179313522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Sheet1!$G$2:$G$5</c:f>
              <c:numCache>
                <c:formatCode>0.0;;</c:formatCode>
                <c:ptCount val="4"/>
                <c:pt idx="0">
                  <c:v>6.6782932784936033</c:v>
                </c:pt>
                <c:pt idx="1">
                  <c:v>6.8600059621897538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Sheet1!$J$2:$J$5</c:f>
              <c:numCache>
                <c:formatCode>0.0;;</c:formatCode>
                <c:ptCount val="4"/>
                <c:pt idx="0">
                  <c:v>0</c:v>
                </c:pt>
                <c:pt idx="1">
                  <c:v>0</c:v>
                </c:pt>
                <c:pt idx="2">
                  <c:v>0</c:v>
                </c:pt>
                <c:pt idx="3">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3.3217067215063967</c:v>
                </c:pt>
                <c:pt idx="1">
                  <c:v>3.1399940378102462</c:v>
                </c:pt>
                <c:pt idx="2">
                  <c:v>4.9480521820686478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Sheet1!$G$2:$G$5</c:f>
              <c:numCache>
                <c:formatCode>0.0;;</c:formatCode>
                <c:ptCount val="4"/>
                <c:pt idx="0">
                  <c:v>8.433636962726677</c:v>
                </c:pt>
                <c:pt idx="1">
                  <c:v>8.146486099756391</c:v>
                </c:pt>
                <c:pt idx="2">
                  <c:v>8.1241782997199685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Sheet1!$J$2:$J$5</c:f>
              <c:numCache>
                <c:formatCode>0.0;;</c:formatCode>
                <c:ptCount val="4"/>
                <c:pt idx="0">
                  <c:v>0</c:v>
                </c:pt>
                <c:pt idx="1">
                  <c:v>0</c:v>
                </c:pt>
                <c:pt idx="2">
                  <c:v>0</c:v>
                </c:pt>
                <c:pt idx="3">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1.566363037273323</c:v>
                </c:pt>
                <c:pt idx="1">
                  <c:v>1.853513900243609</c:v>
                </c:pt>
                <c:pt idx="2">
                  <c:v>1.8758217002800315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Sheet1!$E$2:$E$5</c:f>
              <c:numCache>
                <c:formatCode>0.0;;</c:formatCode>
                <c:ptCount val="4"/>
                <c:pt idx="0">
                  <c:v>0</c:v>
                </c:pt>
                <c:pt idx="1">
                  <c:v>8.4289117080627509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Sheet1!$F$2:$F$5</c:f>
              <c:numCache>
                <c:formatCode>0.0;;</c:formatCode>
                <c:ptCount val="4"/>
                <c:pt idx="0">
                  <c:v>8.6875000660676918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Sheet1!$G$2:$G$5</c:f>
              <c:numCache>
                <c:formatCode>0.0;;</c:formatCode>
                <c:ptCount val="4"/>
                <c:pt idx="0">
                  <c:v>0</c:v>
                </c:pt>
                <c:pt idx="1">
                  <c:v>0</c:v>
                </c:pt>
                <c:pt idx="2">
                  <c:v>8.9818692770851083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Sheet1!$J$2:$J$5</c:f>
              <c:numCache>
                <c:formatCode>0.0;;</c:formatCode>
                <c:ptCount val="4"/>
                <c:pt idx="0">
                  <c:v>0</c:v>
                </c:pt>
                <c:pt idx="1">
                  <c:v>0</c:v>
                </c:pt>
                <c:pt idx="2">
                  <c:v>0</c:v>
                </c:pt>
                <c:pt idx="3">
                  <c:v>9.7757219517778626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1.3124999339323082</c:v>
                </c:pt>
                <c:pt idx="1">
                  <c:v>1.5710882919372491</c:v>
                </c:pt>
                <c:pt idx="2">
                  <c:v>1.0181307229148917</c:v>
                </c:pt>
                <c:pt idx="3">
                  <c:v>0.22427804822213737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Sheet1!$G$2:$G$5</c:f>
              <c:numCache>
                <c:formatCode>0.0;;</c:formatCode>
                <c:ptCount val="4"/>
                <c:pt idx="0">
                  <c:v>3.7962533136911079</c:v>
                </c:pt>
                <c:pt idx="1">
                  <c:v>3.372857182336864</c:v>
                </c:pt>
                <c:pt idx="2">
                  <c:v>2.9487901461528541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Sheet1!$J$2:$J$5</c:f>
              <c:numCache>
                <c:formatCode>0.0;;</c:formatCode>
                <c:ptCount val="4"/>
                <c:pt idx="0">
                  <c:v>0</c:v>
                </c:pt>
                <c:pt idx="1">
                  <c:v>0</c:v>
                </c:pt>
                <c:pt idx="2">
                  <c:v>0</c:v>
                </c:pt>
                <c:pt idx="3">
                  <c:v>7.8860004084719773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6.2037466863088921</c:v>
                </c:pt>
                <c:pt idx="1">
                  <c:v>6.6271428176631364</c:v>
                </c:pt>
                <c:pt idx="2">
                  <c:v>7.0512098538471459</c:v>
                </c:pt>
                <c:pt idx="3">
                  <c:v>2.1139995915280227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Sheet1!$G$2:$G$5</c:f>
              <c:numCache>
                <c:formatCode>0.0;;</c:formatCode>
                <c:ptCount val="4"/>
                <c:pt idx="0">
                  <c:v>6.1236655811317711</c:v>
                </c:pt>
                <c:pt idx="1">
                  <c:v>5.4097331621804621</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(43)</c:v>
                </c:pt>
                <c:pt idx="2">
                  <c:v>Barnet Hospital (-)</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3.8763344188682289</c:v>
                </c:pt>
                <c:pt idx="1">
                  <c:v>4.5902668378195379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Sheet1!$E$2:$E$5</c:f>
              <c:numCache>
                <c:formatCode>0.0;;</c:formatCode>
                <c:ptCount val="4"/>
                <c:pt idx="0">
                  <c:v>0</c:v>
                </c:pt>
                <c:pt idx="1">
                  <c:v>8.3311418658583438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Sheet1!$F$2:$F$5</c:f>
              <c:numCache>
                <c:formatCode>0.0;;</c:formatCode>
                <c:ptCount val="4"/>
                <c:pt idx="0">
                  <c:v>8.5281867605574444</c:v>
                </c:pt>
                <c:pt idx="1">
                  <c:v>0</c:v>
                </c:pt>
                <c:pt idx="2">
                  <c:v>8.4434776584030455</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Sheet1!$I$2:$I$5</c:f>
              <c:numCache>
                <c:formatCode>0.0;;</c:formatCode>
                <c:ptCount val="4"/>
                <c:pt idx="0">
                  <c:v>0</c:v>
                </c:pt>
                <c:pt idx="1">
                  <c:v>0</c:v>
                </c:pt>
                <c:pt idx="2">
                  <c:v>0</c:v>
                </c:pt>
                <c:pt idx="3">
                  <c:v>9.625012220954865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(238)</c:v>
                </c:pt>
                <c:pt idx="2">
                  <c:v>Barnet Hospital (149)</c:v>
                </c:pt>
                <c:pt idx="3">
                  <c:v>Chase Farm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1.4718132394425556</c:v>
                </c:pt>
                <c:pt idx="1">
                  <c:v>1.6688581341416562</c:v>
                </c:pt>
                <c:pt idx="2">
                  <c:v>1.5565223415969545</c:v>
                </c:pt>
                <c:pt idx="3">
                  <c:v>0.37498777904513503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Sheet1!$E$2:$E$5</c:f>
              <c:numCache>
                <c:formatCode>0.0;;</c:formatCode>
                <c:ptCount val="4"/>
                <c:pt idx="0">
                  <c:v>0</c:v>
                </c:pt>
                <c:pt idx="1">
                  <c:v>6.8002973586009228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Sheet1!$F$2:$F$5</c:f>
              <c:numCache>
                <c:formatCode>0.0;;</c:formatCode>
                <c:ptCount val="4"/>
                <c:pt idx="0">
                  <c:v>7.3884788213555028</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Sheet1!$G$2:$G$5</c:f>
              <c:numCache>
                <c:formatCode>0.0;;</c:formatCode>
                <c:ptCount val="4"/>
                <c:pt idx="0">
                  <c:v>0</c:v>
                </c:pt>
                <c:pt idx="1">
                  <c:v>0</c:v>
                </c:pt>
                <c:pt idx="2">
                  <c:v>8.2315624776056229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(301)</c:v>
                </c:pt>
                <c:pt idx="1">
                  <c:v>Royal Free Hospital (164)</c:v>
                </c:pt>
                <c:pt idx="2">
                  <c:v>Barnet Hospital (110)</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2.6115211786444972</c:v>
                </c:pt>
                <c:pt idx="1">
                  <c:v>3.1997026413990772</c:v>
                </c:pt>
                <c:pt idx="2">
                  <c:v>1.7684375223943771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Sheet1!$G$2:$G$5</c:f>
              <c:numCache>
                <c:formatCode>0.0;;</c:formatCode>
                <c:ptCount val="4"/>
                <c:pt idx="0">
                  <c:v>7.997923250865755</c:v>
                </c:pt>
                <c:pt idx="1">
                  <c:v>7.8619832641117311</c:v>
                </c:pt>
                <c:pt idx="2">
                  <c:v>7.6179557304675134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(203)</c:v>
                </c:pt>
                <c:pt idx="1">
                  <c:v>Royal Free Hospital (114)</c:v>
                </c:pt>
                <c:pt idx="2">
                  <c:v>Barnet Hospital (68)</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2.002076749134245</c:v>
                </c:pt>
                <c:pt idx="1">
                  <c:v>2.1380167358882689</c:v>
                </c:pt>
                <c:pt idx="2">
                  <c:v>2.3820442695324866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Sheet1!$G$2:$G$5</c:f>
              <c:numCache>
                <c:formatCode>0.0;;</c:formatCode>
                <c:ptCount val="4"/>
                <c:pt idx="0">
                  <c:v>7.8402702969315694</c:v>
                </c:pt>
                <c:pt idx="1">
                  <c:v>7.6076919909888572</c:v>
                </c:pt>
                <c:pt idx="2">
                  <c:v>8.011608957651088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(141)</c:v>
                </c:pt>
                <c:pt idx="1">
                  <c:v>Royal Free Hospital (89)</c:v>
                </c:pt>
                <c:pt idx="2">
                  <c:v>Barnet Hospital (42)</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2.1597297030684306</c:v>
                </c:pt>
                <c:pt idx="1">
                  <c:v>2.3923080090111428</c:v>
                </c:pt>
                <c:pt idx="2">
                  <c:v>1.988391042348912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Sheet1!$F$2:$F$5</c:f>
              <c:numCache>
                <c:formatCode>0.0;;</c:formatCode>
                <c:ptCount val="4"/>
                <c:pt idx="0">
                  <c:v>5.3578796662392314</c:v>
                </c:pt>
                <c:pt idx="1">
                  <c:v>5.3024482316011197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Sheet1!$G$2:$G$5</c:f>
              <c:numCache>
                <c:formatCode>0.0;;</c:formatCode>
                <c:ptCount val="4"/>
                <c:pt idx="0">
                  <c:v>0</c:v>
                </c:pt>
                <c:pt idx="1">
                  <c:v>0</c:v>
                </c:pt>
                <c:pt idx="2">
                  <c:v>5.203345741041117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(204)</c:v>
                </c:pt>
                <c:pt idx="1">
                  <c:v>Royal Free Hospital (122)</c:v>
                </c:pt>
                <c:pt idx="2">
                  <c:v>Barnet Hospital (71)</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4.6421203337607686</c:v>
                </c:pt>
                <c:pt idx="1">
                  <c:v>4.6975517683988803</c:v>
                </c:pt>
                <c:pt idx="2">
                  <c:v>4.796654258958883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Sheet1!$F$2:$F$5</c:f>
              <c:numCache>
                <c:formatCode>0.0;;</c:formatCode>
                <c:ptCount val="4"/>
                <c:pt idx="0">
                  <c:v>9.0525419267894716</c:v>
                </c:pt>
                <c:pt idx="1">
                  <c:v>9.0321138062834123</c:v>
                </c:pt>
                <c:pt idx="2">
                  <c:v>8.9495120701738298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Sheet1!$G$2:$G$5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(386)</c:v>
                </c:pt>
                <c:pt idx="1">
                  <c:v>Royal Free Hospital (212)</c:v>
                </c:pt>
                <c:pt idx="2">
                  <c:v>Barnet Hospital (133)</c:v>
                </c:pt>
                <c:pt idx="3">
                  <c:v>Chase Farm Hospital (41)</c:v>
                </c:pt>
              </c:strCache>
            </c:strRef>
          </c:cat>
          <c:val>
            <c:numRef>
              <c:f>Sheet1!$J$2:$J$5</c:f>
              <c:numCache>
                <c:formatCode>0.0;;</c:formatCode>
                <c:ptCount val="4"/>
                <c:pt idx="0">
                  <c:v>0</c:v>
                </c:pt>
                <c:pt idx="1">
                  <c:v>0</c:v>
                </c:pt>
                <c:pt idx="2">
                  <c:v>0</c:v>
                </c:pt>
                <c:pt idx="3">
                  <c:v>9.9043663024247834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0.94745807321052844</c:v>
                </c:pt>
                <c:pt idx="1">
                  <c:v>0.96788619371658768</c:v>
                </c:pt>
                <c:pt idx="2">
                  <c:v>1.0504879298261702</c:v>
                </c:pt>
                <c:pt idx="3">
                  <c:v>9.5633697575216559E-2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Sheet1!$G$2:$G$5</c:f>
              <c:numCache>
                <c:formatCode>0.0;;</c:formatCode>
                <c:ptCount val="4"/>
                <c:pt idx="0">
                  <c:v>8.5393864000799464</c:v>
                </c:pt>
                <c:pt idx="1">
                  <c:v>8.5499484815128728</c:v>
                </c:pt>
                <c:pt idx="2">
                  <c:v>8.2389680343649871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Sheet1!$H$2:$H$5</c:f>
              <c:numCache>
                <c:formatCode>0.0;;</c:formatCode>
                <c:ptCount val="4"/>
                <c:pt idx="0">
                  <c:v>0</c:v>
                </c:pt>
                <c:pt idx="1">
                  <c:v>0</c:v>
                </c:pt>
                <c:pt idx="2">
                  <c:v>0</c:v>
                </c:pt>
                <c:pt idx="3">
                  <c:v>9.461750991782468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(414)</c:v>
                </c:pt>
                <c:pt idx="1">
                  <c:v>Royal Free Hospital (235)</c:v>
                </c:pt>
                <c:pt idx="2">
                  <c:v>Barnet Hospital (139)</c:v>
                </c:pt>
                <c:pt idx="3">
                  <c:v>Chase Farm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1.4606135999200536</c:v>
                </c:pt>
                <c:pt idx="1">
                  <c:v>1.4500515184871272</c:v>
                </c:pt>
                <c:pt idx="2">
                  <c:v>1.7610319656350129</c:v>
                </c:pt>
                <c:pt idx="3">
                  <c:v>0.53824900821753197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Sheet1!$G$2:$G$5</c:f>
              <c:numCache>
                <c:formatCode>0.0;;</c:formatCode>
                <c:ptCount val="4"/>
                <c:pt idx="0">
                  <c:v>8.9660049792665362</c:v>
                </c:pt>
                <c:pt idx="1">
                  <c:v>8.9816779228809072</c:v>
                </c:pt>
                <c:pt idx="2">
                  <c:v>8.9783333131879743</c:v>
                </c:pt>
                <c:pt idx="3">
                  <c:v>9.4902247269185267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(241)</c:v>
                </c:pt>
                <c:pt idx="2">
                  <c:v>Barnet Hospital (149)</c:v>
                </c:pt>
                <c:pt idx="3">
                  <c:v>Chase Farm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1.0339950207334638</c:v>
                </c:pt>
                <c:pt idx="1">
                  <c:v>1.0183220771190928</c:v>
                </c:pt>
                <c:pt idx="2">
                  <c:v>1.0216666868120257</c:v>
                </c:pt>
                <c:pt idx="3">
                  <c:v>0.5097752730814733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Sheet1!$G$2:$G$5</c:f>
              <c:numCache>
                <c:formatCode>0.0;;</c:formatCode>
                <c:ptCount val="4"/>
                <c:pt idx="0">
                  <c:v>8.7096174823839139</c:v>
                </c:pt>
                <c:pt idx="1">
                  <c:v>8.7672503572101519</c:v>
                </c:pt>
                <c:pt idx="2">
                  <c:v>8.8194612087209858</c:v>
                </c:pt>
                <c:pt idx="3">
                  <c:v>8.9176057479365696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(420)</c:v>
                </c:pt>
                <c:pt idx="1">
                  <c:v>Royal Free Hospital (238)</c:v>
                </c:pt>
                <c:pt idx="2">
                  <c:v>Barnet Hospital (142)</c:v>
                </c:pt>
                <c:pt idx="3">
                  <c:v>Chase Farm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1.2903825176160861</c:v>
                </c:pt>
                <c:pt idx="1">
                  <c:v>1.2327496427898481</c:v>
                </c:pt>
                <c:pt idx="2">
                  <c:v>1.1805387912790142</c:v>
                </c:pt>
                <c:pt idx="3">
                  <c:v>1.0823942520634304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Sheet1!$E$2:$E$5</c:f>
              <c:numCache>
                <c:formatCode>0.0;;</c:formatCode>
                <c:ptCount val="4"/>
                <c:pt idx="0">
                  <c:v>0</c:v>
                </c:pt>
                <c:pt idx="1">
                  <c:v>8.1538166197256849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Sheet1!$G$2:$G$5</c:f>
              <c:numCache>
                <c:formatCode>0.0;;</c:formatCode>
                <c:ptCount val="4"/>
                <c:pt idx="0">
                  <c:v>8.3113006067258102</c:v>
                </c:pt>
                <c:pt idx="1">
                  <c:v>0</c:v>
                </c:pt>
                <c:pt idx="2">
                  <c:v>8.2876714203847239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Sheet1!$I$2:$I$5</c:f>
              <c:numCache>
                <c:formatCode>0.0;;</c:formatCode>
                <c:ptCount val="4"/>
                <c:pt idx="0">
                  <c:v>0</c:v>
                </c:pt>
                <c:pt idx="1">
                  <c:v>0</c:v>
                </c:pt>
                <c:pt idx="2">
                  <c:v>0</c:v>
                </c:pt>
                <c:pt idx="3">
                  <c:v>9.5684458602770057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(235)</c:v>
                </c:pt>
                <c:pt idx="2">
                  <c:v>Barnet Hospital (142)</c:v>
                </c:pt>
                <c:pt idx="3">
                  <c:v>Chase Farm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1.6886993932741898</c:v>
                </c:pt>
                <c:pt idx="1">
                  <c:v>1.8461833802743151</c:v>
                </c:pt>
                <c:pt idx="2">
                  <c:v>1.7123285796152761</c:v>
                </c:pt>
                <c:pt idx="3">
                  <c:v>0.43155413972299428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Sheet1!$E$2:$E$5</c:f>
              <c:numCache>
                <c:formatCode>0.0;;</c:formatCode>
                <c:ptCount val="4"/>
                <c:pt idx="0">
                  <c:v>0</c:v>
                </c:pt>
                <c:pt idx="1">
                  <c:v>8.4576189725948687</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Sheet1!$F$2:$F$5</c:f>
              <c:numCache>
                <c:formatCode>0.0;;</c:formatCode>
                <c:ptCount val="4"/>
                <c:pt idx="0">
                  <c:v>8.5673928151577545</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Sheet1!$G$2:$G$5</c:f>
              <c:numCache>
                <c:formatCode>0.0;;</c:formatCode>
                <c:ptCount val="4"/>
                <c:pt idx="0">
                  <c:v>0</c:v>
                </c:pt>
                <c:pt idx="1">
                  <c:v>0</c:v>
                </c:pt>
                <c:pt idx="2">
                  <c:v>8.6705665556649887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(433)</c:v>
                </c:pt>
                <c:pt idx="1">
                  <c:v>Royal Free Hospital (243)</c:v>
                </c:pt>
                <c:pt idx="2">
                  <c:v>Barnet Hospital (147)</c:v>
                </c:pt>
                <c:pt idx="3">
                  <c:v>Chase Farm Hospital (43)</c:v>
                </c:pt>
              </c:strCache>
            </c:strRef>
          </c:cat>
          <c:val>
            <c:numRef>
              <c:f>Sheet1!$J$2:$J$5</c:f>
              <c:numCache>
                <c:formatCode>0.0;;</c:formatCode>
                <c:ptCount val="4"/>
                <c:pt idx="0">
                  <c:v>0</c:v>
                </c:pt>
                <c:pt idx="1">
                  <c:v>0</c:v>
                </c:pt>
                <c:pt idx="2">
                  <c:v>0</c:v>
                </c:pt>
                <c:pt idx="3">
                  <c:v>9.7121405951571376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1.4326071848422455</c:v>
                </c:pt>
                <c:pt idx="1">
                  <c:v>1.5423810274051313</c:v>
                </c:pt>
                <c:pt idx="2">
                  <c:v>1.3294334443350113</c:v>
                </c:pt>
                <c:pt idx="3">
                  <c:v>0.28785940484286243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Sheet1!$G$2:$G$5</c:f>
              <c:numCache>
                <c:formatCode>0.0;;</c:formatCode>
                <c:ptCount val="4"/>
                <c:pt idx="0">
                  <c:v>8.3401493044947745</c:v>
                </c:pt>
                <c:pt idx="1">
                  <c:v>8.323688373960092</c:v>
                </c:pt>
                <c:pt idx="2">
                  <c:v>8.4204167973616837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Sheet1!$I$2:$I$5</c:f>
              <c:numCache>
                <c:formatCode>0.0;;</c:formatCode>
                <c:ptCount val="4"/>
                <c:pt idx="0">
                  <c:v>0</c:v>
                </c:pt>
                <c:pt idx="1">
                  <c:v>0</c:v>
                </c:pt>
                <c:pt idx="2">
                  <c:v>0</c:v>
                </c:pt>
                <c:pt idx="3">
                  <c:v>9.6367267050365353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(237)</c:v>
                </c:pt>
                <c:pt idx="2">
                  <c:v>Barnet Hospital (141)</c:v>
                </c:pt>
                <c:pt idx="3">
                  <c:v>Chase Farm Hospital (38)</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1.6598506955052255</c:v>
                </c:pt>
                <c:pt idx="1">
                  <c:v>1.676311626039908</c:v>
                </c:pt>
                <c:pt idx="2">
                  <c:v>1.5795832026383163</c:v>
                </c:pt>
                <c:pt idx="3">
                  <c:v>0.36327329496346472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Sheet1!$G$2:$G$5</c:f>
              <c:numCache>
                <c:formatCode>0.0;;</c:formatCode>
                <c:ptCount val="4"/>
                <c:pt idx="0">
                  <c:v>7.4532693161444357</c:v>
                </c:pt>
                <c:pt idx="1">
                  <c:v>7.1408484866700972</c:v>
                </c:pt>
                <c:pt idx="2">
                  <c:v>7.7979074645746804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(418)</c:v>
                </c:pt>
                <c:pt idx="1">
                  <c:v>Royal Free Hospital (231)</c:v>
                </c:pt>
                <c:pt idx="2">
                  <c:v>Barnet Hospital (144)</c:v>
                </c:pt>
                <c:pt idx="3">
                  <c:v>Chase Farm Hospital (43)</c:v>
                </c:pt>
              </c:strCache>
            </c:strRef>
          </c:cat>
          <c:val>
            <c:numRef>
              <c:f>Sheet1!$J$2:$J$5</c:f>
              <c:numCache>
                <c:formatCode>0.0;;</c:formatCode>
                <c:ptCount val="4"/>
                <c:pt idx="0">
                  <c:v>0</c:v>
                </c:pt>
                <c:pt idx="1">
                  <c:v>0</c:v>
                </c:pt>
                <c:pt idx="2">
                  <c:v>0</c:v>
                </c:pt>
                <c:pt idx="3">
                  <c:v>9.3656519953407251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2.5467306838555643</c:v>
                </c:pt>
                <c:pt idx="1">
                  <c:v>2.8591515133299028</c:v>
                </c:pt>
                <c:pt idx="2">
                  <c:v>2.2020925354253196</c:v>
                </c:pt>
                <c:pt idx="3">
                  <c:v>0.63434800465927488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Sheet1!$G$2:$G$5</c:f>
              <c:numCache>
                <c:formatCode>0.0;;</c:formatCode>
                <c:ptCount val="4"/>
                <c:pt idx="0">
                  <c:v>7.5150012437763287</c:v>
                </c:pt>
                <c:pt idx="1">
                  <c:v>7.5156243976597317</c:v>
                </c:pt>
                <c:pt idx="2">
                  <c:v>7.1366856505178786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(215)</c:v>
                </c:pt>
                <c:pt idx="2">
                  <c:v>Barnet Hospital (120)</c:v>
                </c:pt>
                <c:pt idx="3">
                  <c:v>Chase Farm Hospital (38)</c:v>
                </c:pt>
              </c:strCache>
            </c:strRef>
          </c:cat>
          <c:val>
            <c:numRef>
              <c:f>Sheet1!$J$2:$J$5</c:f>
              <c:numCache>
                <c:formatCode>0.0;;</c:formatCode>
                <c:ptCount val="4"/>
                <c:pt idx="0">
                  <c:v>0</c:v>
                </c:pt>
                <c:pt idx="1">
                  <c:v>0</c:v>
                </c:pt>
                <c:pt idx="2">
                  <c:v>0</c:v>
                </c:pt>
                <c:pt idx="3">
                  <c:v>9.5256399807482524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2.4849987562236713</c:v>
                </c:pt>
                <c:pt idx="1">
                  <c:v>2.4843756023402683</c:v>
                </c:pt>
                <c:pt idx="2">
                  <c:v>2.8633143494821214</c:v>
                </c:pt>
                <c:pt idx="3">
                  <c:v>0.47436001925174764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Sheet1!$G$2:$G$5</c:f>
              <c:numCache>
                <c:formatCode>0.0;;</c:formatCode>
                <c:ptCount val="4"/>
                <c:pt idx="0">
                  <c:v>6.893017648458974</c:v>
                </c:pt>
                <c:pt idx="1">
                  <c:v>6.743062468246789</c:v>
                </c:pt>
                <c:pt idx="2">
                  <c:v>6.80353742885573</c:v>
                </c:pt>
                <c:pt idx="3">
                  <c:v>7.9911808649071059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(412)</c:v>
                </c:pt>
                <c:pt idx="1">
                  <c:v>Royal Free Hospital (232)</c:v>
                </c:pt>
                <c:pt idx="2">
                  <c:v>Barnet Hospital (140)</c:v>
                </c:pt>
                <c:pt idx="3">
                  <c:v>Chase Farm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3.106982351541026</c:v>
                </c:pt>
                <c:pt idx="1">
                  <c:v>3.256937531753211</c:v>
                </c:pt>
                <c:pt idx="2">
                  <c:v>3.19646257114427</c:v>
                </c:pt>
                <c:pt idx="3">
                  <c:v>2.0088191350928941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6.4931985842299902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Sheet1!$G$2:$G$5</c:f>
              <c:numCache>
                <c:formatCode>0.0;;</c:formatCode>
                <c:ptCount val="4"/>
                <c:pt idx="0">
                  <c:v>8.7823620086449061</c:v>
                </c:pt>
                <c:pt idx="1">
                  <c:v>8.683166932219466</c:v>
                </c:pt>
                <c:pt idx="2">
                  <c:v>8.8970196452268482</c:v>
                </c:pt>
                <c:pt idx="3">
                  <c:v>8.9111857360077273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(422)</c:v>
                </c:pt>
                <c:pt idx="1">
                  <c:v>Royal Free Hospital (238)</c:v>
                </c:pt>
                <c:pt idx="2">
                  <c:v>Barnet Hospital (143)</c:v>
                </c:pt>
                <c:pt idx="3">
                  <c:v>Chase Farm Hospital (41)</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1.2176379913550939</c:v>
                </c:pt>
                <c:pt idx="1">
                  <c:v>1.316833067780534</c:v>
                </c:pt>
                <c:pt idx="2">
                  <c:v>1.1029803547731518</c:v>
                </c:pt>
                <c:pt idx="3">
                  <c:v>1.0888142639922727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Sheet1!$E$2:$E$5</c:f>
              <c:numCache>
                <c:formatCode>0.0;;</c:formatCode>
                <c:ptCount val="4"/>
                <c:pt idx="0">
                  <c:v>0</c:v>
                </c:pt>
                <c:pt idx="1">
                  <c:v>7.0569365288547399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Sheet1!$F$2:$F$5</c:f>
              <c:numCache>
                <c:formatCode>0.0;;</c:formatCode>
                <c:ptCount val="4"/>
                <c:pt idx="0">
                  <c:v>7.1669928195816119</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Sheet1!$G$2:$G$5</c:f>
              <c:numCache>
                <c:formatCode>0.0;;</c:formatCode>
                <c:ptCount val="4"/>
                <c:pt idx="0">
                  <c:v>0</c:v>
                </c:pt>
                <c:pt idx="1">
                  <c:v>0</c:v>
                </c:pt>
                <c:pt idx="2">
                  <c:v>7.3049511291498526</c:v>
                </c:pt>
                <c:pt idx="3">
                  <c:v>8.773616799176768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(373)</c:v>
                </c:pt>
                <c:pt idx="1">
                  <c:v>Royal Free Hospital (213)</c:v>
                </c:pt>
                <c:pt idx="2">
                  <c:v>Barnet Hospital (127)</c:v>
                </c:pt>
                <c:pt idx="3">
                  <c:v>Chase Farm Hospital (33)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2.8330071804183881</c:v>
                </c:pt>
                <c:pt idx="1">
                  <c:v>2.9430634711452601</c:v>
                </c:pt>
                <c:pt idx="2">
                  <c:v>2.6950488708501474</c:v>
                </c:pt>
                <c:pt idx="3">
                  <c:v>1.226383200823232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Sheet1!$G$2:$G$5</c:f>
              <c:numCache>
                <c:formatCode>0.0;;</c:formatCode>
                <c:ptCount val="4"/>
                <c:pt idx="0">
                  <c:v>9.3907438013197648</c:v>
                </c:pt>
                <c:pt idx="1">
                  <c:v>9.2557244822893505</c:v>
                </c:pt>
                <c:pt idx="2">
                  <c:v>9.3658509845954239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(429)</c:v>
                </c:pt>
                <c:pt idx="1">
                  <c:v>Royal Free Hospital (242)</c:v>
                </c:pt>
                <c:pt idx="2">
                  <c:v>Barnet Hospital (145)</c:v>
                </c:pt>
                <c:pt idx="3">
                  <c:v>Chase Farm Hospital (42)</c:v>
                </c:pt>
              </c:strCache>
            </c:strRef>
          </c:cat>
          <c:val>
            <c:numRef>
              <c:f>Sheet1!$J$2:$J$5</c:f>
              <c:numCache>
                <c:formatCode>0.0;;</c:formatCode>
                <c:ptCount val="4"/>
                <c:pt idx="0">
                  <c:v>0</c:v>
                </c:pt>
                <c:pt idx="1">
                  <c:v>0</c:v>
                </c:pt>
                <c:pt idx="2">
                  <c:v>0</c:v>
                </c:pt>
                <c:pt idx="3">
                  <c:v>9.8850117875656469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0.60925619868023517</c:v>
                </c:pt>
                <c:pt idx="1">
                  <c:v>0.74427551771064948</c:v>
                </c:pt>
                <c:pt idx="2">
                  <c:v>0.63414901540457613</c:v>
                </c:pt>
                <c:pt idx="3">
                  <c:v>0.11498821243435309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Sheet1!$D$2:$D$5</c:f>
              <c:numCache>
                <c:formatCode>0.0;;</c:formatCode>
                <c:ptCount val="4"/>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Sheet1!$G$2:$G$5</c:f>
              <c:numCache>
                <c:formatCode>0.0;;</c:formatCode>
                <c:ptCount val="4"/>
                <c:pt idx="0">
                  <c:v>8.6639331667861548</c:v>
                </c:pt>
                <c:pt idx="1">
                  <c:v>8.6368430849380964</c:v>
                </c:pt>
                <c:pt idx="2">
                  <c:v>8.8255270188980557</c:v>
                </c:pt>
                <c:pt idx="3">
                  <c:v>8.9119922630560922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(371)</c:v>
                </c:pt>
                <c:pt idx="1">
                  <c:v>Royal Free Hospital (210)</c:v>
                </c:pt>
                <c:pt idx="2">
                  <c:v>Barnet Hospital (122)</c:v>
                </c:pt>
                <c:pt idx="3">
                  <c:v>Chase Farm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1.3360668332138452</c:v>
                </c:pt>
                <c:pt idx="1">
                  <c:v>1.3631569150619036</c:v>
                </c:pt>
                <c:pt idx="2">
                  <c:v>1.1744729811019443</c:v>
                </c:pt>
                <c:pt idx="3">
                  <c:v>1.0880077369439078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Sheet1!$E$2:$E$5</c:f>
              <c:numCache>
                <c:formatCode>0.0;;</c:formatCode>
                <c:ptCount val="4"/>
                <c:pt idx="0">
                  <c:v>0</c:v>
                </c:pt>
                <c:pt idx="1">
                  <c:v>7.7223713656247099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Sheet1!$G$2:$G$5</c:f>
              <c:numCache>
                <c:formatCode>0.0;;</c:formatCode>
                <c:ptCount val="4"/>
                <c:pt idx="0">
                  <c:v>7.9030143470636771</c:v>
                </c:pt>
                <c:pt idx="1">
                  <c:v>0</c:v>
                </c:pt>
                <c:pt idx="2">
                  <c:v>8.2080262628540961</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(410)</c:v>
                </c:pt>
                <c:pt idx="1">
                  <c:v>Royal Free Hospital (228)</c:v>
                </c:pt>
                <c:pt idx="2">
                  <c:v>Barnet Hospital (141)</c:v>
                </c:pt>
                <c:pt idx="3">
                  <c:v>Chase Farm Hospital (41)</c:v>
                </c:pt>
              </c:strCache>
            </c:strRef>
          </c:cat>
          <c:val>
            <c:numRef>
              <c:f>Sheet1!$J$2:$J$5</c:f>
              <c:numCache>
                <c:formatCode>0.0;;</c:formatCode>
                <c:ptCount val="4"/>
                <c:pt idx="0">
                  <c:v>0</c:v>
                </c:pt>
                <c:pt idx="1">
                  <c:v>0</c:v>
                </c:pt>
                <c:pt idx="2">
                  <c:v>0</c:v>
                </c:pt>
                <c:pt idx="3">
                  <c:v>9.4455008707603554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2.0969856529363229</c:v>
                </c:pt>
                <c:pt idx="1">
                  <c:v>2.2776286343752901</c:v>
                </c:pt>
                <c:pt idx="2">
                  <c:v>1.7919737371459039</c:v>
                </c:pt>
                <c:pt idx="3">
                  <c:v>0.55449912923964462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Sheet1!$D$2:$D$5</c:f>
              <c:numCache>
                <c:formatCode>0.0;;</c:formatCode>
                <c:ptCount val="4"/>
                <c:pt idx="0">
                  <c:v>7.273734947049749</c:v>
                </c:pt>
                <c:pt idx="1">
                  <c:v>6.8854619456040176</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(71)</c:v>
                </c:pt>
                <c:pt idx="1">
                  <c:v>Royal Free Hospital (39)</c:v>
                </c:pt>
                <c:pt idx="2">
                  <c:v>Barnet Hospital (-)</c:v>
                </c:pt>
                <c:pt idx="3">
                  <c:v>Chase Farm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Sheet1!$D$2:$D$5</c:f>
              <c:numCache>
                <c:formatCode>0.0;;</c:formatCode>
                <c:ptCount val="4"/>
                <c:pt idx="0">
                  <c:v>6.9981233639278626</c:v>
                </c:pt>
                <c:pt idx="1">
                  <c:v>6.4718151442088798</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Sheet1!$E$2:$E$5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(62)</c:v>
                </c:pt>
                <c:pt idx="1">
                  <c:v>Royal Free Hospital (32)</c:v>
                </c:pt>
                <c:pt idx="2">
                  <c:v>Barnet Hospital (-)</c:v>
                </c:pt>
                <c:pt idx="3">
                  <c:v>Chase Farm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Sheet1!$D$2:$D$5</c:f>
              <c:numCache>
                <c:formatCode>0.0;;</c:formatCode>
                <c:ptCount val="4"/>
                <c:pt idx="0">
                  <c:v>8.3511446076047662</c:v>
                </c:pt>
                <c:pt idx="1">
                  <c:v>8.4111063507677422</c:v>
                </c:pt>
                <c:pt idx="2">
                  <c:v>8.2069822875193079</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(131)</c:v>
                </c:pt>
                <c:pt idx="1">
                  <c:v>Royal Free Hospital (65)</c:v>
                </c:pt>
                <c:pt idx="2">
                  <c:v>Barnet Hospital (53)</c:v>
                </c:pt>
                <c:pt idx="3">
                  <c:v>Chase Farm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Sheet1!$D$2:$D$5</c:f>
              <c:numCache>
                <c:formatCode>0.0;;</c:formatCode>
                <c:ptCount val="4"/>
                <c:pt idx="0">
                  <c:v>7.0336201849440254</c:v>
                </c:pt>
                <c:pt idx="1">
                  <c:v>6.677098854312379</c:v>
                </c:pt>
                <c:pt idx="2">
                  <c:v>7.2451915471741968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Sheet1!$E$2:$E$5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Sheet1!$F$2:$F$5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Sheet1!$G$2:$G$5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Sheet1!$H$2:$H$5</c:f>
              <c:numCache>
                <c:formatCode>General</c:formatCode>
                <c:ptCount val="4"/>
                <c:pt idx="0" formatCode="0.0;;">
                  <c:v>0</c:v>
                </c:pt>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Sheet1!$I$2:$I$5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(140)</c:v>
                </c:pt>
                <c:pt idx="1">
                  <c:v>Royal Free Hospital (75)</c:v>
                </c:pt>
                <c:pt idx="2">
                  <c:v>Barnet Hospital (55)</c:v>
                </c:pt>
                <c:pt idx="3">
                  <c:v>Chase Farm Hospital (-)</c:v>
                </c:pt>
              </c:strCache>
            </c:strRef>
          </c:cat>
          <c:val>
            <c:numRef>
              <c:f>Sheet1!$J$2:$J$5</c:f>
              <c:numCache>
                <c:formatCode>General</c:formatCode>
                <c:ptCount val="4"/>
                <c:pt idx="2" formatCode="0.0;;">
                  <c:v>0</c:v>
                </c:pt>
                <c:pt idx="3"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General</c:formatCode>
                <c:ptCount val="4"/>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Sheet1!$G$2:$G$5</c:f>
              <c:numCache>
                <c:formatCode>0.0;;</c:formatCode>
                <c:ptCount val="4"/>
                <c:pt idx="0">
                  <c:v>6.7287991730626864</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(38)</c:v>
                </c:pt>
                <c:pt idx="1">
                  <c:v>Royal Free Hospital (-)</c:v>
                </c:pt>
                <c:pt idx="2">
                  <c:v>Barnet Hospital (-)</c:v>
                </c:pt>
                <c:pt idx="3">
                  <c:v>Chase Farm Hospital (-)</c:v>
                </c:pt>
              </c:strCache>
            </c:strRef>
          </c:cat>
          <c:val>
            <c:numRef>
              <c:f>Sheet1!$J$2:$J$5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3.2712008269373136</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0.26545692443329427</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0.66591059043011613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0.18565089391410261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1.9381688912837731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0.18565089391410261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0.66591059043011658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0.55264775059914317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5.3390449889270339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Sheet1!$G$2:$G$5</c:f>
              <c:numCache>
                <c:formatCode>0.0;;</c:formatCode>
                <c:ptCount val="4"/>
                <c:pt idx="0">
                  <c:v>7.1124583667720804</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(37)</c:v>
                </c:pt>
                <c:pt idx="1">
                  <c:v>Royal Free Hospital (-)</c:v>
                </c:pt>
                <c:pt idx="2">
                  <c:v>Barnet Hospital (-)</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2.8875416332279196</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Sheet1!$E$2:$E$5</c:f>
              <c:numCache>
                <c:formatCode>0.0;;</c:formatCode>
                <c:ptCount val="4"/>
                <c:pt idx="0">
                  <c:v>0</c:v>
                </c:pt>
                <c:pt idx="1">
                  <c:v>0</c:v>
                </c:pt>
                <c:pt idx="2">
                  <c:v>5.7189433838802977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Sheet1!$G$2:$G$5</c:f>
              <c:numCache>
                <c:formatCode>0.0;;</c:formatCode>
                <c:ptCount val="4"/>
                <c:pt idx="0">
                  <c:v>6.2330586046731824</c:v>
                </c:pt>
                <c:pt idx="1">
                  <c:v>6.5564455879620631</c:v>
                </c:pt>
                <c:pt idx="2">
                  <c:v>0</c:v>
                </c:pt>
                <c:pt idx="3">
                  <c:v>5.8169496475910183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(421)</c:v>
                </c:pt>
                <c:pt idx="1">
                  <c:v>Royal Free Hospital (234)</c:v>
                </c:pt>
                <c:pt idx="2">
                  <c:v>Barnet Hospital (148)</c:v>
                </c:pt>
                <c:pt idx="3">
                  <c:v>Chase Farm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3.7669413953268176</c:v>
                </c:pt>
                <c:pt idx="1">
                  <c:v>3.4435544120379369</c:v>
                </c:pt>
                <c:pt idx="2">
                  <c:v>4.2810566161197023</c:v>
                </c:pt>
                <c:pt idx="3">
                  <c:v>4.1830503524089817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Sheet1!$G$2:$G$5</c:f>
              <c:numCache>
                <c:formatCode>0.0;;</c:formatCode>
                <c:ptCount val="4"/>
                <c:pt idx="0">
                  <c:v>5.3927658624735528</c:v>
                </c:pt>
                <c:pt idx="1">
                  <c:v>5.5842706769243664</c:v>
                </c:pt>
                <c:pt idx="2">
                  <c:v>5.2140991004649058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(299)</c:v>
                </c:pt>
                <c:pt idx="1">
                  <c:v>Royal Free Hospital (170)</c:v>
                </c:pt>
                <c:pt idx="2">
                  <c:v>Barnet Hospital (104)</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4.6072341375264472</c:v>
                </c:pt>
                <c:pt idx="1">
                  <c:v>4.4157293230756336</c:v>
                </c:pt>
                <c:pt idx="2">
                  <c:v>4.7859008995350942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Sheet1!$G$2:$G$5</c:f>
              <c:numCache>
                <c:formatCode>0.0;;</c:formatCode>
                <c:ptCount val="4"/>
                <c:pt idx="0">
                  <c:v>7.7540782488143938</c:v>
                </c:pt>
                <c:pt idx="1">
                  <c:v>8.0406334473353773</c:v>
                </c:pt>
                <c:pt idx="2">
                  <c:v>6.9268083448393556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(155)</c:v>
                </c:pt>
                <c:pt idx="1">
                  <c:v>Royal Free Hospital (79)</c:v>
                </c:pt>
                <c:pt idx="2">
                  <c:v>Barnet Hospital (54)</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2.2459217511856062</c:v>
                </c:pt>
                <c:pt idx="1">
                  <c:v>1.9593665526646227</c:v>
                </c:pt>
                <c:pt idx="2">
                  <c:v>3.0731916551606444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Sheet1!$G$2:$G$5</c:f>
              <c:numCache>
                <c:formatCode>0.0;;</c:formatCode>
                <c:ptCount val="4"/>
                <c:pt idx="0">
                  <c:v>6.6814141102887987</c:v>
                </c:pt>
                <c:pt idx="1">
                  <c:v>6.9013038746916084</c:v>
                </c:pt>
                <c:pt idx="2">
                  <c:v>6.1889490874578561</c:v>
                </c:pt>
                <c:pt idx="3">
                  <c:v>7.6400772516310367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(435)</c:v>
                </c:pt>
                <c:pt idx="1">
                  <c:v>Royal Free Hospital (245)</c:v>
                </c:pt>
                <c:pt idx="2">
                  <c:v>Barnet Hospital (148)</c:v>
                </c:pt>
                <c:pt idx="3">
                  <c:v>Chase Farm Hospital (42)</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3.3185858897112013</c:v>
                </c:pt>
                <c:pt idx="1">
                  <c:v>3.0986961253083916</c:v>
                </c:pt>
                <c:pt idx="2">
                  <c:v>3.8110509125421439</c:v>
                </c:pt>
                <c:pt idx="3">
                  <c:v>2.3599227483689633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Sheet1!$G$2:$G$5</c:f>
              <c:numCache>
                <c:formatCode>0.0;;</c:formatCode>
                <c:ptCount val="4"/>
                <c:pt idx="0">
                  <c:v>7.9834098200126826</c:v>
                </c:pt>
                <c:pt idx="1">
                  <c:v>8.2879566690432949</c:v>
                </c:pt>
                <c:pt idx="2">
                  <c:v>7.8559671702515823</c:v>
                </c:pt>
                <c:pt idx="3">
                  <c:v>5.9150153850297258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(417)</c:v>
                </c:pt>
                <c:pt idx="1">
                  <c:v>Royal Free Hospital (236)</c:v>
                </c:pt>
                <c:pt idx="2">
                  <c:v>Barnet Hospital (138)</c:v>
                </c:pt>
                <c:pt idx="3">
                  <c:v>Chase Farm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2.0165901799873174</c:v>
                </c:pt>
                <c:pt idx="1">
                  <c:v>1.7120433309567051</c:v>
                </c:pt>
                <c:pt idx="2">
                  <c:v>2.1440328297484177</c:v>
                </c:pt>
                <c:pt idx="3">
                  <c:v>4.0849846149702742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Sheet1!$G$2:$G$5</c:f>
              <c:numCache>
                <c:formatCode>0.0;;</c:formatCode>
                <c:ptCount val="4"/>
                <c:pt idx="0">
                  <c:v>8.8484767899405163</c:v>
                </c:pt>
                <c:pt idx="1">
                  <c:v>8.9353317778165451</c:v>
                </c:pt>
                <c:pt idx="2">
                  <c:v>8.7427667430914884</c:v>
                </c:pt>
                <c:pt idx="3">
                  <c:v>8.9577932105791973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(331)</c:v>
                </c:pt>
                <c:pt idx="1">
                  <c:v>Royal Free Hospital (196)</c:v>
                </c:pt>
                <c:pt idx="2">
                  <c:v>Barnet Hospital (101)</c:v>
                </c:pt>
                <c:pt idx="3">
                  <c:v>Chase Farm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1.1515232100594837</c:v>
                </c:pt>
                <c:pt idx="1">
                  <c:v>1.0646682221834549</c:v>
                </c:pt>
                <c:pt idx="2">
                  <c:v>1.2572332569085116</c:v>
                </c:pt>
                <c:pt idx="3">
                  <c:v>1.0422067894208027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Sheet1!$G$2:$G$5</c:f>
              <c:numCache>
                <c:formatCode>0.0;;</c:formatCode>
                <c:ptCount val="4"/>
                <c:pt idx="0">
                  <c:v>4.5717981814209452</c:v>
                </c:pt>
                <c:pt idx="1">
                  <c:v>4.4530967673186641</c:v>
                </c:pt>
                <c:pt idx="2">
                  <c:v>4.3236953040302382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(317)</c:v>
                </c:pt>
                <c:pt idx="1">
                  <c:v>Royal Free Hospital (183)</c:v>
                </c:pt>
                <c:pt idx="2">
                  <c:v>Barnet Hospital (107)</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5.4282018185790548</c:v>
                </c:pt>
                <c:pt idx="1">
                  <c:v>5.5469032326813359</c:v>
                </c:pt>
                <c:pt idx="2">
                  <c:v>5.6763046959697618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Sheet1!$G$2:$G$5</c:f>
              <c:numCache>
                <c:formatCode>0.0;;</c:formatCode>
                <c:ptCount val="4"/>
                <c:pt idx="0">
                  <c:v>6.4891148879224234</c:v>
                </c:pt>
                <c:pt idx="1">
                  <c:v>6.7291221098434768</c:v>
                </c:pt>
                <c:pt idx="2">
                  <c:v>6.4061001175849892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Sheet1!$H$2:$H$5</c:f>
              <c:numCache>
                <c:formatCode>0.0;;</c:formatCode>
                <c:ptCount val="4"/>
                <c:pt idx="0">
                  <c:v>0</c:v>
                </c:pt>
                <c:pt idx="1">
                  <c:v>0</c:v>
                </c:pt>
                <c:pt idx="2">
                  <c:v>0</c:v>
                </c:pt>
                <c:pt idx="3">
                  <c:v>8.1237357734771489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(394)</c:v>
                </c:pt>
                <c:pt idx="1">
                  <c:v>Royal Free Hospital (223)</c:v>
                </c:pt>
                <c:pt idx="2">
                  <c:v>Barnet Hospital (134)</c:v>
                </c:pt>
                <c:pt idx="3">
                  <c:v>Chase Farm Hospital (37)</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3.5108851120775766</c:v>
                </c:pt>
                <c:pt idx="1">
                  <c:v>3.2708778901565232</c:v>
                </c:pt>
                <c:pt idx="2">
                  <c:v>3.5938998824150108</c:v>
                </c:pt>
                <c:pt idx="3">
                  <c:v>1.8762642265228511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Sheet1!$E$2:$E$5</c:f>
              <c:numCache>
                <c:formatCode>0.0;;</c:formatCode>
                <c:ptCount val="4"/>
                <c:pt idx="0">
                  <c:v>0</c:v>
                </c:pt>
                <c:pt idx="1">
                  <c:v>0</c:v>
                </c:pt>
                <c:pt idx="2">
                  <c:v>5.9757039696020318</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Sheet1!$G$2:$G$5</c:f>
              <c:numCache>
                <c:formatCode>0.0;;</c:formatCode>
                <c:ptCount val="4"/>
                <c:pt idx="0">
                  <c:v>6.9599465935517824</c:v>
                </c:pt>
                <c:pt idx="1">
                  <c:v>7.302595526896992</c:v>
                </c:pt>
                <c:pt idx="2">
                  <c:v>0</c:v>
                </c:pt>
                <c:pt idx="3">
                  <c:v>7.5795050307139507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(396)</c:v>
                </c:pt>
                <c:pt idx="1">
                  <c:v>Royal Free Hospital (224)</c:v>
                </c:pt>
                <c:pt idx="2">
                  <c:v>Barnet Hospital (129)</c:v>
                </c:pt>
                <c:pt idx="3">
                  <c:v>Chase Farm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3.0400534064482176</c:v>
                </c:pt>
                <c:pt idx="1">
                  <c:v>2.697404473103008</c:v>
                </c:pt>
                <c:pt idx="2">
                  <c:v>4.0242960303979682</c:v>
                </c:pt>
                <c:pt idx="3">
                  <c:v>2.4204949692860493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0.127524070642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0.60155376180309617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0.16770869125838939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1.7508548509619271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0.16770869125838939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0.60155376180309617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1.1071372744672363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5.6783888489714416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Sheet1!$G$2:$G$5</c:f>
              <c:numCache>
                <c:formatCode>0.0;;</c:formatCode>
                <c:ptCount val="4"/>
                <c:pt idx="0">
                  <c:v>7.5553335092696727</c:v>
                </c:pt>
                <c:pt idx="1">
                  <c:v>7.4925370209090572</c:v>
                </c:pt>
                <c:pt idx="2">
                  <c:v>7.6021382833104623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(247)</c:v>
                </c:pt>
                <c:pt idx="1">
                  <c:v>Royal Free Hospital (136)</c:v>
                </c:pt>
                <c:pt idx="2">
                  <c:v>Barnet Hospital (88)</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2.4446664907303273</c:v>
                </c:pt>
                <c:pt idx="1">
                  <c:v>2.5074629790909428</c:v>
                </c:pt>
                <c:pt idx="2">
                  <c:v>2.3978617166895377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Sheet1!$G$2:$G$5</c:f>
              <c:numCache>
                <c:formatCode>0.0;;</c:formatCode>
                <c:ptCount val="4"/>
                <c:pt idx="0">
                  <c:v>5.9949168274170006</c:v>
                </c:pt>
                <c:pt idx="1">
                  <c:v>6.1977055394767682</c:v>
                </c:pt>
                <c:pt idx="2">
                  <c:v>6.5357924927420887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(147)</c:v>
                </c:pt>
                <c:pt idx="2">
                  <c:v>Barnet Hospital (98)</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4.0050831725829994</c:v>
                </c:pt>
                <c:pt idx="1">
                  <c:v>3.8022944605232318</c:v>
                </c:pt>
                <c:pt idx="2">
                  <c:v>3.4642075072579113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Sheet1!$F$2:$F$5</c:f>
              <c:numCache>
                <c:formatCode>0.0;;</c:formatCode>
                <c:ptCount val="4"/>
                <c:pt idx="0">
                  <c:v>0</c:v>
                </c:pt>
                <c:pt idx="1">
                  <c:v>8.6233297692213249</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Sheet1!$G$2:$G$5</c:f>
              <c:numCache>
                <c:formatCode>0.0;;</c:formatCode>
                <c:ptCount val="4"/>
                <c:pt idx="0">
                  <c:v>8.7784786486974493</c:v>
                </c:pt>
                <c:pt idx="1">
                  <c:v>0</c:v>
                </c:pt>
                <c:pt idx="2">
                  <c:v>8.9514439888188786</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Sheet1!$I$2:$I$5</c:f>
              <c:numCache>
                <c:formatCode>0.0;;</c:formatCode>
                <c:ptCount val="4"/>
                <c:pt idx="0">
                  <c:v>0</c:v>
                </c:pt>
                <c:pt idx="1">
                  <c:v>0</c:v>
                </c:pt>
                <c:pt idx="2">
                  <c:v>0</c:v>
                </c:pt>
                <c:pt idx="3">
                  <c:v>9.6753725062449067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(430)</c:v>
                </c:pt>
                <c:pt idx="1">
                  <c:v>Royal Free Hospital (242)</c:v>
                </c:pt>
                <c:pt idx="2">
                  <c:v>Barnet Hospital (145)</c:v>
                </c:pt>
                <c:pt idx="3">
                  <c:v>Chase Farm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1.2215213513025507</c:v>
                </c:pt>
                <c:pt idx="1">
                  <c:v>1.3766702307786751</c:v>
                </c:pt>
                <c:pt idx="2">
                  <c:v>1.0485560111811214</c:v>
                </c:pt>
                <c:pt idx="3">
                  <c:v>0.32462749375509325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Sheet1!$G$2:$G$5</c:f>
              <c:numCache>
                <c:formatCode>0.0;;</c:formatCode>
                <c:ptCount val="4"/>
                <c:pt idx="0">
                  <c:v>8.9718089529549818</c:v>
                </c:pt>
                <c:pt idx="1">
                  <c:v>8.8577843860829137</c:v>
                </c:pt>
                <c:pt idx="2">
                  <c:v>9.0517835925290182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Sheet1!$I$2:$I$5</c:f>
              <c:numCache>
                <c:formatCode>0.0;;</c:formatCode>
                <c:ptCount val="4"/>
                <c:pt idx="0">
                  <c:v>0</c:v>
                </c:pt>
                <c:pt idx="1">
                  <c:v>0</c:v>
                </c:pt>
                <c:pt idx="2">
                  <c:v>0</c:v>
                </c:pt>
                <c:pt idx="3">
                  <c:v>9.6936142268615981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(416)</c:v>
                </c:pt>
                <c:pt idx="1">
                  <c:v>Royal Free Hospital (238)</c:v>
                </c:pt>
                <c:pt idx="2">
                  <c:v>Barnet Hospital (139)</c:v>
                </c:pt>
                <c:pt idx="3">
                  <c:v>Chase Farm Hospital (39)</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1.0281910470450182</c:v>
                </c:pt>
                <c:pt idx="1">
                  <c:v>1.1422156139170863</c:v>
                </c:pt>
                <c:pt idx="2">
                  <c:v>0.94821640747098179</c:v>
                </c:pt>
                <c:pt idx="3">
                  <c:v>0.30638577313840187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Sheet1!$G$2:$G$5</c:f>
              <c:numCache>
                <c:formatCode>0.0;;</c:formatCode>
                <c:ptCount val="4"/>
                <c:pt idx="0">
                  <c:v>7.9734747160410988</c:v>
                </c:pt>
                <c:pt idx="1">
                  <c:v>7.9399019226587813</c:v>
                </c:pt>
                <c:pt idx="2">
                  <c:v>7.7615342170283332</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Sheet1!$I$2:$I$5</c:f>
              <c:numCache>
                <c:formatCode>0.0;;</c:formatCode>
                <c:ptCount val="4"/>
                <c:pt idx="0">
                  <c:v>0</c:v>
                </c:pt>
                <c:pt idx="1">
                  <c:v>0</c:v>
                </c:pt>
                <c:pt idx="2">
                  <c:v>0</c:v>
                </c:pt>
                <c:pt idx="3">
                  <c:v>9.1030173061946336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(432)</c:v>
                </c:pt>
                <c:pt idx="1">
                  <c:v>Royal Free Hospital (243)</c:v>
                </c:pt>
                <c:pt idx="2">
                  <c:v>Barnet Hospital (146)</c:v>
                </c:pt>
                <c:pt idx="3">
                  <c:v>Chase Farm Hospital (43)</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2.0265252839589012</c:v>
                </c:pt>
                <c:pt idx="1">
                  <c:v>2.0600980773412187</c:v>
                </c:pt>
                <c:pt idx="2">
                  <c:v>2.2384657829716668</c:v>
                </c:pt>
                <c:pt idx="3">
                  <c:v>0.89698269380536644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7.0759087040766699</c:v>
                </c:pt>
                <c:pt idx="1">
                  <c:v>5.9446740277313879</c:v>
                </c:pt>
                <c:pt idx="2">
                  <c:v>5.9334776421379418</c:v>
                </c:pt>
                <c:pt idx="3">
                  <c:v>6.1483832624970667</c:v>
                </c:pt>
                <c:pt idx="4">
                  <c:v>5.6783888489714416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6.4658036051990253</c:v>
                </c:pt>
                <c:pt idx="1">
                  <c:v>6.6782932784936033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8.5769721504011187</c:v>
                </c:pt>
                <c:pt idx="1">
                  <c:v>8.1770658929382662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8.4984878507699779</c:v>
                </c:pt>
                <c:pt idx="1">
                  <c:v>8.433636962726677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8.8862736904953668</c:v>
                </c:pt>
                <c:pt idx="1">
                  <c:v>8.6875000660676918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0.20555257964884177</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0.4264970660906533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0.11890419330968882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1.2413428433189209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0.1189041933096906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0.42649706609065241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0.41900895458740806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7.952173636186135</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3.7502304912914899</c:v>
                </c:pt>
                <c:pt idx="1">
                  <c:v>3.7962533136911079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7.2965039803136618</c:v>
                </c:pt>
                <c:pt idx="1">
                  <c:v>7.0470061455574573</c:v>
                </c:pt>
                <c:pt idx="2">
                  <c:v>6.7944345585875361</c:v>
                </c:pt>
                <c:pt idx="3">
                  <c:v>6.8560646339186846</c:v>
                </c:pt>
                <c:pt idx="4">
                  <c:v>6.1236655811317711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8.8314100719358368</c:v>
                </c:pt>
                <c:pt idx="1">
                  <c:v>8.7533472557065313</c:v>
                </c:pt>
                <c:pt idx="2">
                  <c:v>8.5250952762749108</c:v>
                </c:pt>
                <c:pt idx="3">
                  <c:v>8.4532448069122523</c:v>
                </c:pt>
                <c:pt idx="4">
                  <c:v>8.5281867605574444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8.2043155818405094</c:v>
                </c:pt>
                <c:pt idx="1">
                  <c:v>7.6966832079019696</c:v>
                </c:pt>
                <c:pt idx="2">
                  <c:v>7.70251889140948</c:v>
                </c:pt>
                <c:pt idx="3">
                  <c:v>7.9061688563027062</c:v>
                </c:pt>
                <c:pt idx="4">
                  <c:v>7.3884788213555028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8.5308738385647622</c:v>
                </c:pt>
                <c:pt idx="1">
                  <c:v>7.6632802389499028</c:v>
                </c:pt>
                <c:pt idx="2">
                  <c:v>7.7615531389114567</c:v>
                </c:pt>
                <c:pt idx="3">
                  <c:v>7.8976182201959224</c:v>
                </c:pt>
                <c:pt idx="4">
                  <c:v>7.997923250865755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9.4949004053849233</c:v>
                </c:pt>
                <c:pt idx="1">
                  <c:v>9.2428026205852643</c:v>
                </c:pt>
                <c:pt idx="2">
                  <c:v>9.230809540131963</c:v>
                </c:pt>
                <c:pt idx="3">
                  <c:v>9.2505248853009991</c:v>
                </c:pt>
                <c:pt idx="4">
                  <c:v>9.0525419267894716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8.8143333012288778</c:v>
                </c:pt>
                <c:pt idx="1">
                  <c:v>8.7002683118303459</c:v>
                </c:pt>
                <c:pt idx="2">
                  <c:v>8.58880239412089</c:v>
                </c:pt>
                <c:pt idx="3">
                  <c:v>8.8483747972250058</c:v>
                </c:pt>
                <c:pt idx="4">
                  <c:v>8.5393864000799464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9.2390981765966966</c:v>
                </c:pt>
                <c:pt idx="1">
                  <c:v>9.0676470414347783</c:v>
                </c:pt>
                <c:pt idx="2">
                  <c:v>8.9848764609458218</c:v>
                </c:pt>
                <c:pt idx="3">
                  <c:v>9.1337069627159124</c:v>
                </c:pt>
                <c:pt idx="4">
                  <c:v>8.9660049792665362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8.651403591425975</c:v>
                </c:pt>
                <c:pt idx="1">
                  <c:v>8.2034531780367512</c:v>
                </c:pt>
                <c:pt idx="2">
                  <c:v>8.4544853528532737</c:v>
                </c:pt>
                <c:pt idx="3">
                  <c:v>8.7443834428972735</c:v>
                </c:pt>
                <c:pt idx="4">
                  <c:v>8.7096174823839139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8.4607841586890142</c:v>
                </c:pt>
                <c:pt idx="1">
                  <c:v>8.564663738391177</c:v>
                </c:pt>
                <c:pt idx="2">
                  <c:v>8.2473081967521811</c:v>
                </c:pt>
                <c:pt idx="3">
                  <c:v>8.3378942064638082</c:v>
                </c:pt>
                <c:pt idx="4">
                  <c:v>8.3113006067258102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0.20851618179071085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0.61821754922976879</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0.1723544306057061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1.7993557080822207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0.1723544306057061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0.61821754922976968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0.39545284448914941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7.0031868628353484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8.8193135944184817</c:v>
                </c:pt>
                <c:pt idx="1">
                  <c:v>8.858844029673163</c:v>
                </c:pt>
                <c:pt idx="2">
                  <c:v>8.6956534285950724</c:v>
                </c:pt>
                <c:pt idx="3">
                  <c:v>8.5834457903806083</c:v>
                </c:pt>
                <c:pt idx="4">
                  <c:v>8.5673928151577545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8.4489385588305321</c:v>
                </c:pt>
                <c:pt idx="1">
                  <c:v>8.311673935840707</c:v>
                </c:pt>
                <c:pt idx="2">
                  <c:v>8.2407212709124771</c:v>
                </c:pt>
                <c:pt idx="3">
                  <c:v>8.4389677284603639</c:v>
                </c:pt>
                <c:pt idx="4">
                  <c:v>8.3401493044947745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7.8121579895946391</c:v>
                </c:pt>
                <c:pt idx="1">
                  <c:v>7.0651040392277524</c:v>
                </c:pt>
                <c:pt idx="2">
                  <c:v>7.2659937744270886</c:v>
                </c:pt>
                <c:pt idx="3">
                  <c:v>6.9311174918248026</c:v>
                </c:pt>
                <c:pt idx="4">
                  <c:v>7.4532693161444357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8.2339660798501235</c:v>
                </c:pt>
                <c:pt idx="1">
                  <c:v>7.8850506691430526</c:v>
                </c:pt>
                <c:pt idx="2">
                  <c:v>7.7852659152305481</c:v>
                </c:pt>
                <c:pt idx="3">
                  <c:v>7.6516982035573466</c:v>
                </c:pt>
                <c:pt idx="4">
                  <c:v>7.5150012437763287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7.257675140618975</c:v>
                </c:pt>
                <c:pt idx="1">
                  <c:v>6.95613757427172</c:v>
                </c:pt>
                <c:pt idx="2">
                  <c:v>6.7162195104266251</c:v>
                </c:pt>
                <c:pt idx="3">
                  <c:v>6.7936179453897054</c:v>
                </c:pt>
                <c:pt idx="4">
                  <c:v>6.893017648458974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9.0075272012965311</c:v>
                </c:pt>
                <c:pt idx="1">
                  <c:v>8.615431573265214</c:v>
                </c:pt>
                <c:pt idx="2">
                  <c:v>8.6906827016859793</c:v>
                </c:pt>
                <c:pt idx="3">
                  <c:v>9.003186530736615</c:v>
                </c:pt>
                <c:pt idx="4">
                  <c:v>8.7823620086449061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7.7405689969849556</c:v>
                </c:pt>
                <c:pt idx="1">
                  <c:v>7.0169620962564094</c:v>
                </c:pt>
                <c:pt idx="2">
                  <c:v>7.0975387463565136</c:v>
                </c:pt>
                <c:pt idx="3">
                  <c:v>7.26098531310212</c:v>
                </c:pt>
                <c:pt idx="4">
                  <c:v>7.1669928195816119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9.4936462455442623</c:v>
                </c:pt>
                <c:pt idx="1">
                  <c:v>9.4538485704768114</c:v>
                </c:pt>
                <c:pt idx="2">
                  <c:v>9.4349410016083421</c:v>
                </c:pt>
                <c:pt idx="3">
                  <c:v>9.6388960787920137</c:v>
                </c:pt>
                <c:pt idx="4">
                  <c:v>9.3907438013197648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8.8884038317643821</c:v>
                </c:pt>
                <c:pt idx="1">
                  <c:v>8.8770459802700081</c:v>
                </c:pt>
                <c:pt idx="2">
                  <c:v>8.6516802910304413</c:v>
                </c:pt>
                <c:pt idx="3">
                  <c:v>8.8070991821880575</c:v>
                </c:pt>
                <c:pt idx="4">
                  <c:v>8.6639331667861548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8.1464787936627356</c:v>
                </c:pt>
                <c:pt idx="1">
                  <c:v>7.9971668221686176</c:v>
                </c:pt>
                <c:pt idx="2">
                  <c:v>7.8565905313060416</c:v>
                </c:pt>
                <c:pt idx="3">
                  <c:v>7.9036640046787454</c:v>
                </c:pt>
                <c:pt idx="4">
                  <c:v>7.9030143470636771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7.1676488439135859</c:v>
                </c:pt>
                <c:pt idx="1">
                  <c:v>6.7790125188488464</c:v>
                </c:pt>
                <c:pt idx="2">
                  <c:v>6.9032039452291087</c:v>
                </c:pt>
                <c:pt idx="3">
                  <c:v>6.6274710035577273</c:v>
                </c:pt>
                <c:pt idx="4">
                  <c:v>6.2330586046731824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5.9411543049437947</c:v>
                </c:pt>
                <c:pt idx="1">
                  <c:v>5.6054978547866634</c:v>
                </c:pt>
                <c:pt idx="2">
                  <c:v>5.3927658624735528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8.0864836659807526</c:v>
                </c:pt>
                <c:pt idx="1">
                  <c:v>8.260266286051321</c:v>
                </c:pt>
                <c:pt idx="2">
                  <c:v>8.0992382894004482</c:v>
                </c:pt>
                <c:pt idx="3">
                  <c:v>7.9874249771903418</c:v>
                </c:pt>
                <c:pt idx="4">
                  <c:v>7.7540782488143938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7.361150802902781</c:v>
                </c:pt>
                <c:pt idx="1">
                  <c:v>7.1161219957284576</c:v>
                </c:pt>
                <c:pt idx="2">
                  <c:v>6.7655763174904937</c:v>
                </c:pt>
                <c:pt idx="3">
                  <c:v>6.8926807596549917</c:v>
                </c:pt>
                <c:pt idx="4">
                  <c:v>6.6814141102887987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7.3219564215352593</c:v>
                </c:pt>
                <c:pt idx="1">
                  <c:v>8.0159580920154845</c:v>
                </c:pt>
                <c:pt idx="2">
                  <c:v>7.9198962368612413</c:v>
                </c:pt>
                <c:pt idx="3">
                  <c:v>7.976113230726293</c:v>
                </c:pt>
                <c:pt idx="4">
                  <c:v>7.9834098200126826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8.8871556615963865</c:v>
                </c:pt>
                <c:pt idx="1">
                  <c:v>8.6037363091418175</c:v>
                </c:pt>
                <c:pt idx="2">
                  <c:v>8.7499940818286372</c:v>
                </c:pt>
                <c:pt idx="3">
                  <c:v>8.8484767899405163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5.0192197131984688</c:v>
                </c:pt>
                <c:pt idx="1">
                  <c:v>4.6472085072327296</c:v>
                </c:pt>
                <c:pt idx="2">
                  <c:v>4.2900822154187122</c:v>
                </c:pt>
                <c:pt idx="3">
                  <c:v>4.2572277831845353</c:v>
                </c:pt>
                <c:pt idx="4">
                  <c:v>4.5717981814209452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6.7265713270157166</c:v>
                </c:pt>
                <c:pt idx="1">
                  <c:v>6.2564036946696984</c:v>
                </c:pt>
                <c:pt idx="2">
                  <c:v>6.5455347835973408</c:v>
                </c:pt>
                <c:pt idx="3">
                  <c:v>6.8198687461387228</c:v>
                </c:pt>
                <c:pt idx="4">
                  <c:v>6.4891148879224234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7.4887677026488424</c:v>
                </c:pt>
                <c:pt idx="1">
                  <c:v>6.6968252581884951</c:v>
                </c:pt>
                <c:pt idx="2">
                  <c:v>6.8732530622096961</c:v>
                </c:pt>
                <c:pt idx="3">
                  <c:v>7.24525452259169</c:v>
                </c:pt>
                <c:pt idx="4">
                  <c:v>6.9599465935517824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7.8374956921292283</c:v>
                </c:pt>
                <c:pt idx="1">
                  <c:v>7.9344428580811606</c:v>
                </c:pt>
                <c:pt idx="2">
                  <c:v>7.6993586203716031</c:v>
                </c:pt>
                <c:pt idx="3">
                  <c:v>7.8247552901319501</c:v>
                </c:pt>
                <c:pt idx="4">
                  <c:v>7.5553335092696727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8.8130614720267193</c:v>
                </c:pt>
                <c:pt idx="1">
                  <c:v>8.7784786486974493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9.2284003160672103</c:v>
                </c:pt>
                <c:pt idx="1">
                  <c:v>8.9288782359482042</c:v>
                </c:pt>
                <c:pt idx="2">
                  <c:v>8.774453903966176</c:v>
                </c:pt>
                <c:pt idx="3">
                  <c:v>9.0041361245314224</c:v>
                </c:pt>
                <c:pt idx="4">
                  <c:v>8.9718089529549818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8.301165930479538</c:v>
                </c:pt>
                <c:pt idx="1">
                  <c:v>7.9402097106709153</c:v>
                </c:pt>
                <c:pt idx="2">
                  <c:v>7.9784926705148029</c:v>
                </c:pt>
                <c:pt idx="3">
                  <c:v>7.8910403047316402</c:v>
                </c:pt>
                <c:pt idx="4">
                  <c:v>7.9734747160410988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7.2035145508009366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0.78921568627450978</c:v>
                </c:pt>
                <c:pt idx="1">
                  <c:v>0.2107843137254902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0.30695983097404023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0.1143517669838241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1.193816160852545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0.11435176698382321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0.41016798283857003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1.240738885221548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3.7962533136911079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0.23006005554564091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0.24129558063939527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6.7271403829591847E-2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0.70230387490527235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6.5536062019139862E-2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8.6875000660676918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0.20735118640505412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0.30450845791244063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8.4894681400598415E-2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0.88628838276543931</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8.4894681400598415E-2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0.30450845791244063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9.5472950782257371E-2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8.433636962726677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7.8803562146608108E-2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0.28468774182564172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7.936881394569717E-2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0.82859911355350224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7.9368813945698946E-2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0.28468774182564083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0.33572261142413673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8.1770658929382662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7.2336873770994181E-2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0.15689581911500561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1.6379700057996285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0.15689581911500561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0.56276910571316829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1.3381047252753753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6.6782932784936033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0.26580674364681478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7.4298984572770621E-2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0.77567081696652806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7.4298984572770621E-2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0.26650278725888654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0.22901729301055695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8.5281867605574444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0.2430271434060769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0.19122872049562734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1.9964006063774073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0.19122872049562645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0.68591767854000629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0.56492278979390065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6.1236655811317711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7.5274187924363058</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3.6363636363636348E-2</c:v>
                </c:pt>
                <c:pt idx="1">
                  <c:v>0.1204545454545454</c:v>
                </c:pt>
                <c:pt idx="2">
                  <c:v>0.31590909090909092</c:v>
                </c:pt>
                <c:pt idx="3">
                  <c:v>0.52727272727272723</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0.15606651081756517</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6.0815376549879119E-2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0.63490386959956879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6.0815376549879119E-2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9.286710749898397E-2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9.0525419267894716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0.61071055512777672</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0.17624442860958034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1.8399667332128304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0.17624442860958123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0.6321705704779772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0.42672591420296868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5.3578796662392314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7.3470008796141073E-2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0.45823936445412539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0.12775370877130854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1.3337305243530899</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0.12775370877130854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0.45823936445412627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0.13392311734033946</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7.8402702969315694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0.35776753982429366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0.37896598670273907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0.1056528837436872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1.1030010587569876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0.1056528837436872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0.37896598670273995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0.41278443740749715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7.997923250865755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0.25498262113526238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0.11542770608658159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1.2050488118455753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0.11542770608658159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0.41402726532344758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0.38895970439413041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7.3884788213555028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8.7383362872434649</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0.19295923639332635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7.5308272953533262E-2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0.78620764391459375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7.5308272953533262E-2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0.27012300048478366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0.14056947385433816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8.7096174823839139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0.21675345846721505</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6.164299708940213E-2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0.64354411015900581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6.164299708940213E-2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0.221107066722114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0.14756710868234713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8.9660049792665362</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c:v>
                </c:pt>
                <c:pt idx="1">
                  <c:v>2.9545454545454548E-2</c:v>
                </c:pt>
                <c:pt idx="2">
                  <c:v>0.1068181818181818</c:v>
                </c:pt>
                <c:pt idx="3">
                  <c:v>6.363636363636363E-2</c:v>
                </c:pt>
                <c:pt idx="4">
                  <c:v>3.1818181818181822E-2</c:v>
                </c:pt>
                <c:pt idx="5">
                  <c:v>6.8181818181818163E-2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0.24872272819361552</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7.3138551320397482E-2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0.76355605908551993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7.3138551320397482E-2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0.26234043298225984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0.38138652809896456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8.5393864000799464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8.1680280106306942</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0.24756446460732295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0.37233063511769249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0.10380299733115361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1.0836885080787315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0.1038029973311545</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0.3723306351176916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0.77908716208067119</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7.4532693161444357</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5.9490353370561522E-2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0.29613663012267821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8.2560678405000587E-2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0.86192172390989796</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8.2560678405000587E-2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0.29613663012267821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7.3376470093382551E-2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8.3401493044947745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8.7087637752780722E-2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0.2071741510729268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5.775860437621283E-2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0.6029916034648366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5.775860437621283E-2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0.2071741510729268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0.34732499842844256</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8.5673928151577545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4.7744480559670066E-2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0.25252886756601178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7.0403160238772244E-2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0.7349989657792193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7.0403160238772244E-2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0.25252886756601178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0.39004147211876372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8.3113006067258102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0.21126760563380281</c:v>
                </c:pt>
                <c:pt idx="1">
                  <c:v>4.6948356807511738E-3</c:v>
                </c:pt>
                <c:pt idx="2">
                  <c:v>0.49061032863849757</c:v>
                </c:pt>
                <c:pt idx="3">
                  <c:v>3.5211267605633798E-2</c:v>
                </c:pt>
                <c:pt idx="4">
                  <c:v>0.10563380281690141</c:v>
                </c:pt>
                <c:pt idx="5">
                  <c:v>9.1549295774647904E-2</c:v>
                </c:pt>
                <c:pt idx="6">
                  <c:v>2.3474178403755869E-3</c:v>
                </c:pt>
                <c:pt idx="7">
                  <c:v>2.3474178403755871E-2</c:v>
                </c:pt>
                <c:pt idx="8">
                  <c:v>3.5211267605633798E-2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8.0450092908044866</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0.20807268354560637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0.33286436481281356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9.2800096240749141E-2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0.96881978777424393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9.2800096240749141E-2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0.33286436481281356</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0.62262519534709782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7.1669928195816119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0.18851501477076482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6.3156178337505864E-2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0.65934150687558812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6.3156178337505864E-2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0.22653469164278306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0.28124482255278949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8.7823620086449061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0.14224392228119953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0.27183625649588361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7.5785915920223879E-2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0.79119416845893653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7.5785915920224767E-2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0.27183625649588272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0.56357391058287831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6.893017648458974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0.14143444985955966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0.28167249847381015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7.8528186642752296E-2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0.81982308423642447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7.8528186642753184E-2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0.28167249847381193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0.57509690060939356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7.5150012437763287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0.29042118109936688</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0.24683898959366779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6.8816864800601785E-2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0.71843826733158433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6.8816864800600897E-2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0.24683898959366779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0.63828261954527221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7.9030143470636771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0.29399268073652429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0.19486549975594514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5.43270444149897E-2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0.56716660620683257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5.43270444149897E-2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0.19486549975594514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0.3244195496151896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8.6639331667861548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5.9609377975657907E-3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0.14922350180712307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4.1602396630439742E-2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0.43432309563388216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4.1602396630439742E-2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0.14922350180712307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3.4177811746745945E-2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9.3907438013197648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6.9981233639278626</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6.9945370337256296</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38</c:v>
                </c:pt>
                <c:pt idx="4" formatCode="0">
                  <c:v>8</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8.3511446076047662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7.0336201849440254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7.273734947049749</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6.9206287699173838</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0.56495092523368662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0.19847040274151428</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2.0720027376336994</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0.1984704027415134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0.66367198399982819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7.1124583667720804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0.67880062134857866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0.19500723033329237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2.0358477109314084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0.19500723033329237</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0.65907814638913464</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6.7287991730626864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6.7694830396168149</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0.29978452755808593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8.8088386023414067E-2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0.91963020416680941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8.8088386023414067E-2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0.31596394668602112</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0.7720448118343608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6.6814141102887987</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0.99911610274417129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0.52303814133692583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0.14581912329649427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1.5223308790438885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0.14581912329649427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0.52303814133692583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9.1024136299111547E-4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7.7540782488143938</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2.1145902286520801E-2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0.36572291314822092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0.10196081384887101</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1.0644563748951903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0.10196081384887101</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0.36572291314822092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1.0153503063384539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5.3927658624735528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0.27932601500719123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8.9615384467998105E-2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0.93557185044673474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8.9615384467998105E-2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0.32144113246401584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0.51025349475089499</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6.2330586046731824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0.26356116199274737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0.311048451528114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8.6717982724218601E-2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0.90532338890178465</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8.6717982724218601E-2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0.311048451528114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1.3231391307785474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6.4891148879224234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0.31198343242421789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0.11325548767857319</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1.1823711610424303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0.11325548767857274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0.40623574214721625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0.41083458617733815</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4.5717981814209452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5.347612877293173E-2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0.14589569403764635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4.0674628704753246E-2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0.42463733062628961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4.0674628704753246E-2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0.14589569403764635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0.19377020565152669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8.8484767899405163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1.0368277095088807E-2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0.38265582797410769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0.10668158390295179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1.1137405419079052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0.10668158390295268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0.38265582797410858</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0.59125372072410087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7.9834098200126826</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6.9981233639278626</c:v>
                </c:pt>
                <c:pt idx="1">
                  <c:v>5.3578796662392314</c:v>
                </c:pt>
                <c:pt idx="2">
                  <c:v>5.6783888489714416</c:v>
                </c:pt>
                <c:pt idx="3" formatCode="General">
                  <c:v>6.9945370337256296</c:v>
                </c:pt>
                <c:pt idx="4">
                  <c:v>7.0336201849440254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8.2813949409127652</c:v>
                </c:pt>
                <c:pt idx="1">
                  <c:v>6.3030187844839478</c:v>
                </c:pt>
                <c:pt idx="2">
                  <c:v>6.6213835006130024</c:v>
                </c:pt>
                <c:pt idx="3" formatCode="General">
                  <c:v>7.8576054915094913</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0.35943442698973627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0.4013806394449082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0.1119019213444723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1.168240121295006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0.11190192134447141</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0.4013806394449082</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0.34637800304110034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5.9949168274170006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7.6243721197394976E-2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0.37907622405675401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0.1056836170937947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1.1033219105549295</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0.10568361709379559</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0.37907622405675312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0.27337117626569452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7.5553335092696727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0.59348332707526197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0.51890389450322516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0.14466652618906295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1.5102979294000143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0.14466652618906295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0.51890389450322516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0.61183524853264259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6.9599465935517824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8.7784786486974493</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0.29870239532790421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0.22208720353782851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6.191625190560579E-2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0.64639685152206638</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6.191625190560579E-2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0.22208720353782851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0.17253257319782378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8.7784786486974493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8.9718089529549818</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7.952173636186135</c:v>
                </c:pt>
                <c:pt idx="1">
                  <c:v>6.6782932784936033</c:v>
                </c:pt>
                <c:pt idx="2">
                  <c:v>7.0031868628353484</c:v>
                </c:pt>
                <c:pt idx="3">
                  <c:v>8.433636962726677</c:v>
                </c:pt>
                <c:pt idx="4">
                  <c:v>4.5717981814209452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7.637202179542828</c:v>
                </c:pt>
                <c:pt idx="1">
                  <c:v>6.5325733279171949</c:v>
                </c:pt>
                <c:pt idx="2">
                  <c:v>6.8928339503528786</c:v>
                </c:pt>
                <c:pt idx="3">
                  <c:v>8.3573565174024438</c:v>
                </c:pt>
                <c:pt idx="4">
                  <c:v>4.513074126480582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0.14876478336699606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0.19165017202041668</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5.3430635081806344E-2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0.5578082204387691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5.3430635081806344E-2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0.19165017202041668</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0.19971581604892563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8.9718089529549818</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7.9734747160410988</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7.3284042752489675E-2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0.26718315812784343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7.4488666884225729E-2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0.77765107328276528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7.4488666884226618E-2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0.26718315812784255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0.52660930345154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7.9734747160410988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Sheet1!$G$2:$G$5</c:f>
              <c:numCache>
                <c:formatCode>0.0;;</c:formatCode>
                <c:ptCount val="4"/>
                <c:pt idx="0">
                  <c:v>7.0031868628353484</c:v>
                </c:pt>
                <c:pt idx="1">
                  <c:v>7.4827854404705496</c:v>
                </c:pt>
                <c:pt idx="2">
                  <c:v>0</c:v>
                </c:pt>
                <c:pt idx="3">
                  <c:v>5.6443122861083692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(145)</c:v>
                </c:pt>
                <c:pt idx="1">
                  <c:v>Royal Free Hospital (96)</c:v>
                </c:pt>
                <c:pt idx="2">
                  <c:v>Barnet Hospital (-)</c:v>
                </c:pt>
                <c:pt idx="3">
                  <c:v>Chase Farm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2.9968131371646516</c:v>
                </c:pt>
                <c:pt idx="1">
                  <c:v>2.5172145595294504</c:v>
                </c:pt>
                <c:pt idx="2">
                  <c:v>0</c:v>
                </c:pt>
                <c:pt idx="3">
                  <c:v>4.3556877138916308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Sheet1!$G$2:$G$5</c:f>
              <c:numCache>
                <c:formatCode>0.0;;</c:formatCode>
                <c:ptCount val="4"/>
                <c:pt idx="0">
                  <c:v>7.952173636186135</c:v>
                </c:pt>
                <c:pt idx="1">
                  <c:v>8.2446064454384107</c:v>
                </c:pt>
                <c:pt idx="2">
                  <c:v>0</c:v>
                </c:pt>
                <c:pt idx="3">
                  <c:v>7.0414812698742466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(147)</c:v>
                </c:pt>
                <c:pt idx="1">
                  <c:v>Royal Free Hospital (99)</c:v>
                </c:pt>
                <c:pt idx="2">
                  <c:v>Barnet Hospital (-)</c:v>
                </c:pt>
                <c:pt idx="3">
                  <c:v>Chase Farm Hospital (34)</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2.047826363813865</c:v>
                </c:pt>
                <c:pt idx="1">
                  <c:v>1.7553935545615893</c:v>
                </c:pt>
                <c:pt idx="2">
                  <c:v>0</c:v>
                </c:pt>
                <c:pt idx="3">
                  <c:v>2.9585187301257534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Sheet1!$F$2:$F$5</c:f>
              <c:numCache>
                <c:formatCode>0.0;;</c:formatCode>
                <c:ptCount val="4"/>
                <c:pt idx="0">
                  <c:v>5.6783888489714416</c:v>
                </c:pt>
                <c:pt idx="1">
                  <c:v>0</c:v>
                </c:pt>
                <c:pt idx="2">
                  <c:v>5.4035503690992224</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Sheet1!$G$2:$G$5</c:f>
              <c:numCache>
                <c:formatCode>0.0;;</c:formatCode>
                <c:ptCount val="4"/>
                <c:pt idx="0">
                  <c:v>0</c:v>
                </c:pt>
                <c:pt idx="1">
                  <c:v>5.5851633764320594</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Sheet1!$H$2:$H$5</c:f>
              <c:numCache>
                <c:formatCode>0.0;;</c:formatCode>
                <c:ptCount val="4"/>
                <c:pt idx="0">
                  <c:v>0</c:v>
                </c:pt>
                <c:pt idx="1">
                  <c:v>0</c:v>
                </c:pt>
                <c:pt idx="2">
                  <c:v>0</c:v>
                </c:pt>
                <c:pt idx="3">
                  <c:v>8.4400259194605791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(424)</c:v>
                </c:pt>
                <c:pt idx="1">
                  <c:v>Royal Free Hospital (239)</c:v>
                </c:pt>
                <c:pt idx="2">
                  <c:v>Barnet Hospital (145)</c:v>
                </c:pt>
                <c:pt idx="3">
                  <c:v>Chase Farm Hospital (40)</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4.3216111510285584</c:v>
                </c:pt>
                <c:pt idx="1">
                  <c:v>4.4148366235679406</c:v>
                </c:pt>
                <c:pt idx="2">
                  <c:v>4.5964496309007776</c:v>
                </c:pt>
                <c:pt idx="3">
                  <c:v>1.5599740805394209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Sheet1!$D$2:$D$5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Sheet1!$E$2:$E$5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Sheet1!$F$2:$F$5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Sheet1!$G$2:$G$5</c:f>
              <c:numCache>
                <c:formatCode>0.0;;</c:formatCode>
                <c:ptCount val="4"/>
                <c:pt idx="0">
                  <c:v>5.3390449889270339</c:v>
                </c:pt>
                <c:pt idx="1">
                  <c:v>5.6175168687858363</c:v>
                </c:pt>
                <c:pt idx="2">
                  <c:v>4.6186701861743913</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Sheet1!$H$2:$H$5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Sheet1!$I$2:$I$5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(267)</c:v>
                </c:pt>
                <c:pt idx="1">
                  <c:v>Royal Free Hospital (150)</c:v>
                </c:pt>
                <c:pt idx="2">
                  <c:v>Barnet Hospital (106)</c:v>
                </c:pt>
                <c:pt idx="3">
                  <c:v>Chase Farm Hospital (-)</c:v>
                </c:pt>
              </c:strCache>
            </c:strRef>
          </c:cat>
          <c:val>
            <c:numRef>
              <c:f>Sheet1!$J$2:$J$5</c:f>
              <c:numCache>
                <c:formatCode>0.0;;</c:formatCode>
                <c:ptCount val="4"/>
                <c:pt idx="0">
                  <c:v>0</c:v>
                </c:pt>
                <c:pt idx="1">
                  <c:v>0</c:v>
                </c:pt>
                <c:pt idx="2">
                  <c:v>0</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4.6609550110729661</c:v>
                </c:pt>
                <c:pt idx="1">
                  <c:v>4.3824831312141637</c:v>
                </c:pt>
                <c:pt idx="2">
                  <c:v>5.3813298138256087</c:v>
                </c:pt>
                <c:pt idx="3">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Sheet1!$D$2:$D$5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Sheet1!$E$2:$E$5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Sheet1!$F$2:$F$5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Sheet1!$G$2:$G$5</c:f>
              <c:numCache>
                <c:formatCode>0.0;;</c:formatCode>
                <c:ptCount val="4"/>
                <c:pt idx="0">
                  <c:v>8.1770658929382662</c:v>
                </c:pt>
                <c:pt idx="1">
                  <c:v>8.2154489909242248</c:v>
                </c:pt>
                <c:pt idx="2">
                  <c:v>7.64971005709282</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Sheet1!$H$2:$H$5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Sheet1!$I$2:$I$5</c:f>
              <c:numCache>
                <c:formatCode>0.0;;</c:formatCode>
                <c:ptCount val="4"/>
                <c:pt idx="0">
                  <c:v>0</c:v>
                </c:pt>
                <c:pt idx="1">
                  <c:v>0</c:v>
                </c:pt>
                <c:pt idx="2">
                  <c:v>0</c:v>
                </c:pt>
                <c:pt idx="3">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Your trust (431)</c:v>
                </c:pt>
                <c:pt idx="1">
                  <c:v>Royal Free Hospital (239)</c:v>
                </c:pt>
                <c:pt idx="2">
                  <c:v>Barnet Hospital (149)</c:v>
                </c:pt>
                <c:pt idx="3">
                  <c:v>Chase Farm Hospital (43)</c:v>
                </c:pt>
              </c:strCache>
            </c:strRef>
          </c:cat>
          <c:val>
            <c:numRef>
              <c:f>Sheet1!$J$2:$J$5</c:f>
              <c:numCache>
                <c:formatCode>0.0;;</c:formatCode>
                <c:ptCount val="4"/>
                <c:pt idx="0">
                  <c:v>0</c:v>
                </c:pt>
                <c:pt idx="1">
                  <c:v>0</c:v>
                </c:pt>
                <c:pt idx="2">
                  <c:v>0</c:v>
                </c:pt>
                <c:pt idx="3">
                  <c:v>9.7720861023020298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Sheet1!$C$2:$C$5</c:f>
              <c:numCache>
                <c:formatCode>0.0</c:formatCode>
                <c:ptCount val="4"/>
                <c:pt idx="0">
                  <c:v>1.8229341070617338</c:v>
                </c:pt>
                <c:pt idx="1">
                  <c:v>1.7845510090757752</c:v>
                </c:pt>
                <c:pt idx="2">
                  <c:v>2.35028994290718</c:v>
                </c:pt>
                <c:pt idx="3">
                  <c:v>0.22791389769797021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746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RAL | Royal Free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7469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RAL | Royal Free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RAL | Royal Free London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Free London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54798851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53974414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01683433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73260427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12204816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Free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Free London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440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waiting list:</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Quality of information given while on waiting list</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medicine to take at home:</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Religious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8121534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11880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97307716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4194958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5495736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347508956"/>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59748558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73507916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0918366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9332832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47485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58531448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7241089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7079008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65291868"/>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449143438"/>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61452505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700165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1490809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88092726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133549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434130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5989289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99529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98860630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72915768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18954565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69115732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02588666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16222371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8073555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871463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5597373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8739937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62812592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6726543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27049116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43861944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60187945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31973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9450681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58528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4464189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889198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24666783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50741588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27351137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28402565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7678305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8996691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309041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05564287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0162911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042590621"/>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42327928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9175375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48416743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0571151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1460396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86354045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5327725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958684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407906142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40205730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33148100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92240472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15010899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60581758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24772024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41822941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951877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1391549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17527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716447689"/>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97660096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373349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1251189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6198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42099548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7624864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01679574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02951921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2149655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500419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6596906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53190414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4490958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46252123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0700656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9994696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996940596"/>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07496765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30180029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4961474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4103989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85961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33547199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91789667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0418107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6532971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7791195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66285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5575887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4108660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48955084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6935140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782747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79703256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23787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94804729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29904486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118577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8068966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6881431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9881599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2691327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594518447"/>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0958631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6144086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7244270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2846323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2879580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9162573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1293627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6021598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44314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54436406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8078739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951355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3632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112486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5566267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0641735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698608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2898358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9042032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19098505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100160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94014195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4134660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62918606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6459913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425329060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53013644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15281059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98993028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09817074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2869520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4334998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5783254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5107249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6283121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21956603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9369714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41386030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269061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21686267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6231179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45893191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828867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2892548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3513076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54205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4443414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8220875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655977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15278406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72779792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09767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3914188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393652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13282066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9551666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27867598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1820270"/>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7253170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1486412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509530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2683269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4382457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064997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19844334"/>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7113029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6210676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219285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467738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2178821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2388668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45052313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74329336"/>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201510783"/>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22670144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99442445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2131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65067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736907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78409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426914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0747874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751429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957024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0796277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2473012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002870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479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8750366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5895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963125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09935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023096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743476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75595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221059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292979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244002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27026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13944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59412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3230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9743078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54216494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52626428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91846732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080575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78508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776659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4352067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421824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298799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16569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4438962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0495009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91604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6715662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548098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4242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551015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1918940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278170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86949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77960830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5679846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61155391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85113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28743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16016</Words>
  <Application>Microsoft Office PowerPoint</Application>
  <PresentationFormat>Widescreen</PresentationFormat>
  <Paragraphs>2016</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Free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